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4"/>
    <p:sldMasterId id="2147483743" r:id="rId5"/>
    <p:sldMasterId id="2147483779" r:id="rId6"/>
  </p:sldMasterIdLst>
  <p:notesMasterIdLst>
    <p:notesMasterId r:id="rId23"/>
  </p:notesMasterIdLst>
  <p:handoutMasterIdLst>
    <p:handoutMasterId r:id="rId24"/>
  </p:handoutMasterIdLst>
  <p:sldIdLst>
    <p:sldId id="275" r:id="rId7"/>
    <p:sldId id="393" r:id="rId8"/>
    <p:sldId id="405" r:id="rId9"/>
    <p:sldId id="404" r:id="rId10"/>
    <p:sldId id="406" r:id="rId11"/>
    <p:sldId id="400" r:id="rId12"/>
    <p:sldId id="407" r:id="rId13"/>
    <p:sldId id="408" r:id="rId14"/>
    <p:sldId id="401" r:id="rId15"/>
    <p:sldId id="388" r:id="rId16"/>
    <p:sldId id="402" r:id="rId17"/>
    <p:sldId id="409" r:id="rId18"/>
    <p:sldId id="410" r:id="rId19"/>
    <p:sldId id="403" r:id="rId20"/>
    <p:sldId id="395" r:id="rId21"/>
    <p:sldId id="380" r:id="rId22"/>
  </p:sldIdLst>
  <p:sldSz cx="12192000" cy="6858000"/>
  <p:notesSz cx="10972800" cy="617855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Work Sans" pitchFamily="2" charset="0"/>
      <p:regular r:id="rId31"/>
      <p:bold r:id="rId32"/>
      <p:italic r:id="rId33"/>
      <p:boldItalic r:id="rId34"/>
    </p:embeddedFont>
    <p:embeddedFont>
      <p:font typeface="Work Sans SemiBold" pitchFamily="2" charset="0"/>
      <p:bold r:id="rId35"/>
      <p:boldItalic r:id="rId36"/>
    </p:embeddedFont>
  </p:embeddedFontLst>
  <p:defaultTextStyle>
    <a:defPPr>
      <a:defRPr lang="en-US"/>
    </a:defPPr>
    <a:lvl1pPr marL="0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7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2" clrIdx="6"/>
  <p:cmAuthor id="1" name="Daniel Person" initials="DP" lastIdx="14" clrIdx="0">
    <p:extLst>
      <p:ext uri="{19B8F6BF-5375-455C-9EA6-DF929625EA0E}">
        <p15:presenceInfo xmlns:p15="http://schemas.microsoft.com/office/powerpoint/2012/main" userId="S::daniel.person@ICERTIS.COM::a6e8ee14-5896-4d20-9b8a-b25e0bbdecf3" providerId="AD"/>
      </p:ext>
    </p:extLst>
  </p:cmAuthor>
  <p:cmAuthor id="2" name="Matt Ford" initials="MF" lastIdx="6" clrIdx="1">
    <p:extLst>
      <p:ext uri="{19B8F6BF-5375-455C-9EA6-DF929625EA0E}">
        <p15:presenceInfo xmlns:p15="http://schemas.microsoft.com/office/powerpoint/2012/main" userId="S::matthew.ford@ICERTIS.COM::049638fd-0cf8-4cae-9e22-5c99a17dcfae" providerId="AD"/>
      </p:ext>
    </p:extLst>
  </p:cmAuthor>
  <p:cmAuthor id="3" name="Aidan Jones" initials="AJ" lastIdx="1" clrIdx="2">
    <p:extLst>
      <p:ext uri="{19B8F6BF-5375-455C-9EA6-DF929625EA0E}">
        <p15:presenceInfo xmlns:p15="http://schemas.microsoft.com/office/powerpoint/2012/main" userId="S::i-aidan.jones@icertis.com::70f2a6a5-1c41-4b71-ae7b-fbb08d0ba110" providerId="AD"/>
      </p:ext>
    </p:extLst>
  </p:cmAuthor>
  <p:cmAuthor id="4" name="Madeline Huber" initials="MH" lastIdx="13" clrIdx="3">
    <p:extLst>
      <p:ext uri="{19B8F6BF-5375-455C-9EA6-DF929625EA0E}">
        <p15:presenceInfo xmlns:p15="http://schemas.microsoft.com/office/powerpoint/2012/main" userId="S::madeline.huber@wppdigital.onmicrosoft.com::aa067a08-51ea-4eb9-bca1-028a016f17eb" providerId="AD"/>
      </p:ext>
    </p:extLst>
  </p:cmAuthor>
  <p:cmAuthor id="5" name="Janelle Langler" initials="JL" lastIdx="49" clrIdx="4">
    <p:extLst>
      <p:ext uri="{19B8F6BF-5375-455C-9EA6-DF929625EA0E}">
        <p15:presenceInfo xmlns:p15="http://schemas.microsoft.com/office/powerpoint/2012/main" userId="S::janelle.langler@yaleandolive.com::2698e050-e0ef-4512-8bc7-9ee5af5a24f7" providerId="AD"/>
      </p:ext>
    </p:extLst>
  </p:cmAuthor>
  <p:cmAuthor id="6" name="Chris Garcés" initials="CG" lastIdx="8" clrIdx="5">
    <p:extLst>
      <p:ext uri="{19B8F6BF-5375-455C-9EA6-DF929625EA0E}">
        <p15:presenceInfo xmlns:p15="http://schemas.microsoft.com/office/powerpoint/2012/main" userId="S::Chris.Garces@POSSIBLE.com::15388cee-a958-4860-84d8-b973b953eb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454C9"/>
    <a:srgbClr val="293DC2"/>
    <a:srgbClr val="3F34B6"/>
    <a:srgbClr val="159ADF"/>
    <a:srgbClr val="7B2A97"/>
    <a:srgbClr val="404041"/>
    <a:srgbClr val="000000"/>
    <a:srgbClr val="3228BF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4F923-3F48-4FD9-A757-E96ADDF015F2}" v="460" dt="2021-02-15T06:01:06.421"/>
    <p1510:client id="{AC027AF9-7E12-4A8A-A61E-B7C420B3B8E3}" v="344" dt="2021-02-16T07:02:20.920"/>
    <p1510:client id="{B3CA87D7-A74D-4CA9-8FE7-552B3FD7AF10}" v="245" dt="2021-02-15T05:37:59.844"/>
    <p1510:client id="{E32753AA-5179-43A3-A756-1708B811E861}" v="69" dt="2021-02-22T02:33:53.297"/>
    <p1510:client id="{E4B0F729-A318-4288-A809-626FBC47762F}" v="160" dt="2021-02-16T07:11:13.922"/>
    <p1510:client id="{E84DD190-DD0A-4009-964D-2BBE598039DD}" v="115" dt="2021-02-15T06:19:33.8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3197"/>
        <p:guide pos="24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font" Target="fonts/font10.fntdata"/><Relationship Id="rId42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Kulkarni" userId="S::yogesh.kulkarni@icertis.com::22124c84-fe60-4677-af03-8f3f2afc4f10" providerId="AD" clId="Web-{E32753AA-5179-43A3-A756-1708B811E861}"/>
    <pc:docChg chg="modSld">
      <pc:chgData name="Yogesh Kulkarni" userId="S::yogesh.kulkarni@icertis.com::22124c84-fe60-4677-af03-8f3f2afc4f10" providerId="AD" clId="Web-{E32753AA-5179-43A3-A756-1708B811E861}" dt="2021-02-22T02:33:53.282" v="50" actId="20577"/>
      <pc:docMkLst>
        <pc:docMk/>
      </pc:docMkLst>
      <pc:sldChg chg="modSp">
        <pc:chgData name="Yogesh Kulkarni" userId="S::yogesh.kulkarni@icertis.com::22124c84-fe60-4677-af03-8f3f2afc4f10" providerId="AD" clId="Web-{E32753AA-5179-43A3-A756-1708B811E861}" dt="2021-02-22T02:28:47.900" v="0" actId="20577"/>
        <pc:sldMkLst>
          <pc:docMk/>
          <pc:sldMk cId="261451123" sldId="261"/>
        </pc:sldMkLst>
        <pc:spChg chg="mod">
          <ac:chgData name="Yogesh Kulkarni" userId="S::yogesh.kulkarni@icertis.com::22124c84-fe60-4677-af03-8f3f2afc4f10" providerId="AD" clId="Web-{E32753AA-5179-43A3-A756-1708B811E861}" dt="2021-02-22T02:28:47.900" v="0" actId="20577"/>
          <ac:spMkLst>
            <pc:docMk/>
            <pc:sldMk cId="261451123" sldId="261"/>
            <ac:spMk id="4" creationId="{800D262D-8D06-49DC-BFB4-9832A50F06A7}"/>
          </ac:spMkLst>
        </pc:spChg>
      </pc:sldChg>
      <pc:sldChg chg="addSp delSp modSp">
        <pc:chgData name="Yogesh Kulkarni" userId="S::yogesh.kulkarni@icertis.com::22124c84-fe60-4677-af03-8f3f2afc4f10" providerId="AD" clId="Web-{E32753AA-5179-43A3-A756-1708B811E861}" dt="2021-02-22T02:33:53.282" v="50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E32753AA-5179-43A3-A756-1708B811E861}" dt="2021-02-22T02:33:53.282" v="50" actId="20577"/>
          <ac:spMkLst>
            <pc:docMk/>
            <pc:sldMk cId="1767683877" sldId="395"/>
            <ac:spMk id="9" creationId="{8980AD92-26D8-4421-B7B6-01788B949C96}"/>
          </ac:spMkLst>
        </pc:spChg>
        <pc:spChg chg="del">
          <ac:chgData name="Yogesh Kulkarni" userId="S::yogesh.kulkarni@icertis.com::22124c84-fe60-4677-af03-8f3f2afc4f10" providerId="AD" clId="Web-{E32753AA-5179-43A3-A756-1708B811E861}" dt="2021-02-22T02:29:14.807" v="1"/>
          <ac:spMkLst>
            <pc:docMk/>
            <pc:sldMk cId="1767683877" sldId="395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1:46.232" v="26" actId="14100"/>
          <ac:spMkLst>
            <pc:docMk/>
            <pc:sldMk cId="1767683877" sldId="395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2:26.186" v="35" actId="1076"/>
          <ac:spMkLst>
            <pc:docMk/>
            <pc:sldMk cId="1767683877" sldId="395"/>
            <ac:spMk id="13" creationId="{83BA4EB2-0D05-4DB9-9CC2-EDDDFE954A29}"/>
          </ac:spMkLst>
        </pc:spChg>
        <pc:grpChg chg="add del mod">
          <ac:chgData name="Yogesh Kulkarni" userId="S::yogesh.kulkarni@icertis.com::22124c84-fe60-4677-af03-8f3f2afc4f10" providerId="AD" clId="Web-{E32753AA-5179-43A3-A756-1708B811E861}" dt="2021-02-22T02:31:15.544" v="16"/>
          <ac:grpSpMkLst>
            <pc:docMk/>
            <pc:sldMk cId="1767683877" sldId="395"/>
            <ac:grpSpMk id="5" creationId="{645E9A0F-EF47-4DCE-A201-D6CD9A2CC4F0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5"/>
          <ac:grpSpMkLst>
            <pc:docMk/>
            <pc:sldMk cId="1767683877" sldId="395"/>
            <ac:grpSpMk id="6" creationId="{60B78103-1A3D-4882-90C1-C83B18E5476B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4"/>
          <ac:grpSpMkLst>
            <pc:docMk/>
            <pc:sldMk cId="1767683877" sldId="395"/>
            <ac:grpSpMk id="7" creationId="{4B81EE63-CADC-4D74-BC18-962C552E424D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3"/>
          <ac:grpSpMkLst>
            <pc:docMk/>
            <pc:sldMk cId="1767683877" sldId="395"/>
            <ac:grpSpMk id="8" creationId="{1C850F36-F46F-4218-B24C-D43CFA0237F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17" v="29" actId="1076"/>
          <ac:grpSpMkLst>
            <pc:docMk/>
            <pc:sldMk cId="1767683877" sldId="395"/>
            <ac:grpSpMk id="49" creationId="{6C68ABD4-BA8A-47B5-B5A5-4BD9CB8FBA09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48" v="30" actId="1076"/>
          <ac:grpSpMkLst>
            <pc:docMk/>
            <pc:sldMk cId="1767683877" sldId="395"/>
            <ac:grpSpMk id="57" creationId="{32B2CF4D-AF89-4EA1-8008-7E871CF05AC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64" v="31" actId="1076"/>
          <ac:grpSpMkLst>
            <pc:docMk/>
            <pc:sldMk cId="1767683877" sldId="395"/>
            <ac:grpSpMk id="65" creationId="{31DE8B69-FCB8-498C-86C2-9A0265FB9694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95" v="32" actId="1076"/>
          <ac:grpSpMkLst>
            <pc:docMk/>
            <pc:sldMk cId="1767683877" sldId="395"/>
            <ac:grpSpMk id="73" creationId="{FC0772CA-571E-4D3E-8351-6BFA259E20A7}"/>
          </ac:grpSpMkLst>
        </pc:grpChg>
        <pc:picChg chg="del mod">
          <ac:chgData name="Yogesh Kulkarni" userId="S::yogesh.kulkarni@icertis.com::22124c84-fe60-4677-af03-8f3f2afc4f10" providerId="AD" clId="Web-{E32753AA-5179-43A3-A756-1708B811E861}" dt="2021-02-22T02:32:17.186" v="34"/>
          <ac:picMkLst>
            <pc:docMk/>
            <pc:sldMk cId="1767683877" sldId="395"/>
            <ac:picMk id="14" creationId="{CDFCF81A-C4B4-4905-89FC-B2FF80B67951}"/>
          </ac:picMkLst>
        </pc:picChg>
      </pc:sldChg>
    </pc:docChg>
  </pc:docChgLst>
  <pc:docChgLst>
    <pc:chgData name="Yogesh Kulkarni" userId="S::yogesh.kulkarni@icertis.com::22124c84-fe60-4677-af03-8f3f2afc4f10" providerId="AD" clId="Web-{1254F923-3F48-4FD9-A757-E96ADDF015F2}"/>
    <pc:docChg chg="addSld delSld modSld sldOrd">
      <pc:chgData name="Yogesh Kulkarni" userId="S::yogesh.kulkarni@icertis.com::22124c84-fe60-4677-af03-8f3f2afc4f10" providerId="AD" clId="Web-{1254F923-3F48-4FD9-A757-E96ADDF015F2}" dt="2021-02-15T06:01:06.421" v="228"/>
      <pc:docMkLst>
        <pc:docMk/>
      </pc:docMkLst>
      <pc:sldChg chg="ord">
        <pc:chgData name="Yogesh Kulkarni" userId="S::yogesh.kulkarni@icertis.com::22124c84-fe60-4677-af03-8f3f2afc4f10" providerId="AD" clId="Web-{1254F923-3F48-4FD9-A757-E96ADDF015F2}" dt="2021-02-15T05:58:30.512" v="187"/>
        <pc:sldMkLst>
          <pc:docMk/>
          <pc:sldMk cId="3199735445" sldId="289"/>
        </pc:sldMkLst>
      </pc:sldChg>
      <pc:sldChg chg="addSp delSp modSp del">
        <pc:chgData name="Yogesh Kulkarni" userId="S::yogesh.kulkarni@icertis.com::22124c84-fe60-4677-af03-8f3f2afc4f10" providerId="AD" clId="Web-{1254F923-3F48-4FD9-A757-E96ADDF015F2}" dt="2021-02-15T05:46:15.421" v="19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1254F923-3F48-4FD9-A757-E96ADDF015F2}" dt="2021-02-15T05:45:51.390" v="15" actId="20577"/>
          <ac:spMkLst>
            <pc:docMk/>
            <pc:sldMk cId="1696042669" sldId="324"/>
            <ac:spMk id="11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45:56.374" v="18" actId="14100"/>
          <ac:spMkLst>
            <pc:docMk/>
            <pc:sldMk cId="1696042669" sldId="324"/>
            <ac:spMk id="12" creationId="{E7CAA9B5-E430-4803-B877-DA63E78C1B95}"/>
          </ac:spMkLst>
        </pc:spChg>
        <pc:graphicFrameChg chg="add del mod">
          <ac:chgData name="Yogesh Kulkarni" userId="S::yogesh.kulkarni@icertis.com::22124c84-fe60-4677-af03-8f3f2afc4f10" providerId="AD" clId="Web-{1254F923-3F48-4FD9-A757-E96ADDF015F2}" dt="2021-02-15T05:43:22.981" v="1"/>
          <ac:graphicFrameMkLst>
            <pc:docMk/>
            <pc:sldMk cId="1696042669" sldId="324"/>
            <ac:graphicFrameMk id="6" creationId="{653AFD61-88FD-485F-A195-CC046B96687A}"/>
          </ac:graphicFrameMkLst>
        </pc:graphicFrameChg>
        <pc:graphicFrameChg chg="add del mod modGraphic">
          <ac:chgData name="Yogesh Kulkarni" userId="S::yogesh.kulkarni@icertis.com::22124c84-fe60-4677-af03-8f3f2afc4f10" providerId="AD" clId="Web-{1254F923-3F48-4FD9-A757-E96ADDF015F2}" dt="2021-02-15T05:45:56.124" v="17"/>
          <ac:graphicFrameMkLst>
            <pc:docMk/>
            <pc:sldMk cId="1696042669" sldId="324"/>
            <ac:graphicFrameMk id="8" creationId="{36D8298A-1E51-4F4C-BFCF-7C2049AC5C28}"/>
          </ac:graphicFrameMkLst>
        </pc:graphicFrameChg>
        <pc:graphicFrameChg chg="del">
          <ac:chgData name="Yogesh Kulkarni" userId="S::yogesh.kulkarni@icertis.com::22124c84-fe60-4677-af03-8f3f2afc4f10" providerId="AD" clId="Web-{1254F923-3F48-4FD9-A757-E96ADDF015F2}" dt="2021-02-15T05:45:53.421" v="1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  <pc:sldChg chg="modSp ord">
        <pc:chgData name="Yogesh Kulkarni" userId="S::yogesh.kulkarni@icertis.com::22124c84-fe60-4677-af03-8f3f2afc4f10" providerId="AD" clId="Web-{1254F923-3F48-4FD9-A757-E96ADDF015F2}" dt="2021-02-15T05:58:51.762" v="188" actId="20577"/>
        <pc:sldMkLst>
          <pc:docMk/>
          <pc:sldMk cId="673579253" sldId="378"/>
        </pc:sldMkLst>
        <pc:spChg chg="mod">
          <ac:chgData name="Yogesh Kulkarni" userId="S::yogesh.kulkarni@icertis.com::22124c84-fe60-4677-af03-8f3f2afc4f10" providerId="AD" clId="Web-{1254F923-3F48-4FD9-A757-E96ADDF015F2}" dt="2021-02-15T05:48:07.470" v="86" actId="20577"/>
          <ac:spMkLst>
            <pc:docMk/>
            <pc:sldMk cId="673579253" sldId="378"/>
            <ac:spMk id="13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58:51.762" v="188" actId="20577"/>
          <ac:spMkLst>
            <pc:docMk/>
            <pc:sldMk cId="673579253" sldId="378"/>
            <ac:spMk id="14" creationId="{E7CAA9B5-E430-4803-B877-DA63E78C1B95}"/>
          </ac:spMkLst>
        </pc:spChg>
      </pc:sldChg>
      <pc:sldChg chg="modSp ord">
        <pc:chgData name="Yogesh Kulkarni" userId="S::yogesh.kulkarni@icertis.com::22124c84-fe60-4677-af03-8f3f2afc4f10" providerId="AD" clId="Web-{1254F923-3F48-4FD9-A757-E96ADDF015F2}" dt="2021-02-15T06:01:06.421" v="228"/>
        <pc:sldMkLst>
          <pc:docMk/>
          <pc:sldMk cId="693804747" sldId="379"/>
        </pc:sldMkLst>
        <pc:spChg chg="mod">
          <ac:chgData name="Yogesh Kulkarni" userId="S::yogesh.kulkarni@icertis.com::22124c84-fe60-4677-af03-8f3f2afc4f10" providerId="AD" clId="Web-{1254F923-3F48-4FD9-A757-E96ADDF015F2}" dt="2021-02-15T05:52:44.647" v="132" actId="20577"/>
          <ac:spMkLst>
            <pc:docMk/>
            <pc:sldMk cId="693804747" sldId="379"/>
            <ac:spMk id="14" creationId="{E7CAA9B5-E430-4803-B877-DA63E78C1B95}"/>
          </ac:spMkLst>
        </pc:spChg>
      </pc:sldChg>
      <pc:sldChg chg="addSp delSp modSp add ord replId">
        <pc:chgData name="Yogesh Kulkarni" userId="S::yogesh.kulkarni@icertis.com::22124c84-fe60-4677-af03-8f3f2afc4f10" providerId="AD" clId="Web-{1254F923-3F48-4FD9-A757-E96ADDF015F2}" dt="2021-02-15T06:00:43.983" v="227" actId="20577"/>
        <pc:sldMkLst>
          <pc:docMk/>
          <pc:sldMk cId="917734485" sldId="381"/>
        </pc:sldMkLst>
        <pc:spChg chg="mod">
          <ac:chgData name="Yogesh Kulkarni" userId="S::yogesh.kulkarni@icertis.com::22124c84-fe60-4677-af03-8f3f2afc4f10" providerId="AD" clId="Web-{1254F923-3F48-4FD9-A757-E96ADDF015F2}" dt="2021-02-15T06:00:43.983" v="227" actId="20577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1254F923-3F48-4FD9-A757-E96ADDF015F2}" dt="2021-02-15T05:46:23.515" v="20"/>
          <ac:graphicFrameMkLst>
            <pc:docMk/>
            <pc:sldMk cId="917734485" sldId="381"/>
            <ac:graphicFrameMk id="13" creationId="{00000000-0000-0000-0000-000000000000}"/>
          </ac:graphicFrameMkLst>
        </pc:graphicFrameChg>
        <pc:picChg chg="add del mod">
          <ac:chgData name="Yogesh Kulkarni" userId="S::yogesh.kulkarni@icertis.com::22124c84-fe60-4677-af03-8f3f2afc4f10" providerId="AD" clId="Web-{1254F923-3F48-4FD9-A757-E96ADDF015F2}" dt="2021-02-15T05:58:01.339" v="183"/>
          <ac:picMkLst>
            <pc:docMk/>
            <pc:sldMk cId="917734485" sldId="381"/>
            <ac:picMk id="4" creationId="{4AC5D4D0-4509-4841-8631-9D78BFD99981}"/>
          </ac:picMkLst>
        </pc:picChg>
      </pc:sldChg>
      <pc:sldChg chg="addSp delSp modSp new del">
        <pc:chgData name="Yogesh Kulkarni" userId="S::yogesh.kulkarni@icertis.com::22124c84-fe60-4677-af03-8f3f2afc4f10" providerId="AD" clId="Web-{1254F923-3F48-4FD9-A757-E96ADDF015F2}" dt="2021-02-15T05:58:09.621" v="184"/>
        <pc:sldMkLst>
          <pc:docMk/>
          <pc:sldMk cId="1385992751" sldId="382"/>
        </pc:sldMkLst>
        <pc:spChg chg="mod">
          <ac:chgData name="Yogesh Kulkarni" userId="S::yogesh.kulkarni@icertis.com::22124c84-fe60-4677-af03-8f3f2afc4f10" providerId="AD" clId="Web-{1254F923-3F48-4FD9-A757-E96ADDF015F2}" dt="2021-02-15T05:51:12.832" v="107" actId="20577"/>
          <ac:spMkLst>
            <pc:docMk/>
            <pc:sldMk cId="1385992751" sldId="382"/>
            <ac:spMk id="2" creationId="{E97F2909-DEBC-48AE-84FA-1ABFADEAE5CC}"/>
          </ac:spMkLst>
        </pc:spChg>
        <pc:spChg chg="add mod">
          <ac:chgData name="Yogesh Kulkarni" userId="S::yogesh.kulkarni@icertis.com::22124c84-fe60-4677-af03-8f3f2afc4f10" providerId="AD" clId="Web-{1254F923-3F48-4FD9-A757-E96ADDF015F2}" dt="2021-02-15T05:54:05.398" v="176" actId="20577"/>
          <ac:spMkLst>
            <pc:docMk/>
            <pc:sldMk cId="1385992751" sldId="382"/>
            <ac:spMk id="5" creationId="{47D8C587-647E-4D0B-AD4E-72C67A54CCDB}"/>
          </ac:spMkLst>
        </pc:spChg>
        <pc:picChg chg="add del mod">
          <ac:chgData name="Yogesh Kulkarni" userId="S::yogesh.kulkarni@icertis.com::22124c84-fe60-4677-af03-8f3f2afc4f10" providerId="AD" clId="Web-{1254F923-3F48-4FD9-A757-E96ADDF015F2}" dt="2021-02-15T05:57:37.526" v="178"/>
          <ac:picMkLst>
            <pc:docMk/>
            <pc:sldMk cId="1385992751" sldId="382"/>
            <ac:picMk id="6" creationId="{5BF2194F-7E5B-4D3F-A3BA-A9CF93FF6892}"/>
          </ac:picMkLst>
        </pc:picChg>
      </pc:sldChg>
    </pc:docChg>
  </pc:docChgLst>
  <pc:docChgLst>
    <pc:chgData name="Yogesh Kulkarni" userId="S::yogesh.kulkarni@icertis.com::22124c84-fe60-4677-af03-8f3f2afc4f10" providerId="AD" clId="Web-{E84DD190-DD0A-4009-964D-2BBE598039DD}"/>
    <pc:docChg chg="addSld delSld modSld sldOrd">
      <pc:chgData name="Yogesh Kulkarni" userId="S::yogesh.kulkarni@icertis.com::22124c84-fe60-4677-af03-8f3f2afc4f10" providerId="AD" clId="Web-{E84DD190-DD0A-4009-964D-2BBE598039DD}" dt="2021-02-15T06:19:33.826" v="83" actId="1076"/>
      <pc:docMkLst>
        <pc:docMk/>
      </pc:docMkLst>
      <pc:sldChg chg="addSp modSp">
        <pc:chgData name="Yogesh Kulkarni" userId="S::yogesh.kulkarni@icertis.com::22124c84-fe60-4677-af03-8f3f2afc4f10" providerId="AD" clId="Web-{E84DD190-DD0A-4009-964D-2BBE598039DD}" dt="2021-02-15T06:13:58.116" v="42" actId="14100"/>
        <pc:sldMkLst>
          <pc:docMk/>
          <pc:sldMk cId="3199735445" sldId="289"/>
        </pc:sldMkLst>
        <pc:picChg chg="add mod">
          <ac:chgData name="Yogesh Kulkarni" userId="S::yogesh.kulkarni@icertis.com::22124c84-fe60-4677-af03-8f3f2afc4f10" providerId="AD" clId="Web-{E84DD190-DD0A-4009-964D-2BBE598039DD}" dt="2021-02-15T06:13:58.116" v="42" actId="14100"/>
          <ac:picMkLst>
            <pc:docMk/>
            <pc:sldMk cId="3199735445" sldId="289"/>
            <ac:picMk id="5" creationId="{32B8C3E3-5585-4341-8750-5192F6BE8D1A}"/>
          </ac:picMkLst>
        </pc:picChg>
      </pc:sldChg>
      <pc:sldChg chg="addSp delSp modSp">
        <pc:chgData name="Yogesh Kulkarni" userId="S::yogesh.kulkarni@icertis.com::22124c84-fe60-4677-af03-8f3f2afc4f10" providerId="AD" clId="Web-{E84DD190-DD0A-4009-964D-2BBE598039DD}" dt="2021-02-15T06:13:47.179" v="39"/>
        <pc:sldMkLst>
          <pc:docMk/>
          <pc:sldMk cId="1712152704" sldId="365"/>
        </pc:sldMkLst>
        <pc:picChg chg="add del mod">
          <ac:chgData name="Yogesh Kulkarni" userId="S::yogesh.kulkarni@icertis.com::22124c84-fe60-4677-af03-8f3f2afc4f10" providerId="AD" clId="Web-{E84DD190-DD0A-4009-964D-2BBE598039DD}" dt="2021-02-15T06:13:47.179" v="39"/>
          <ac:picMkLst>
            <pc:docMk/>
            <pc:sldMk cId="1712152704" sldId="365"/>
            <ac:picMk id="5" creationId="{422D3C44-A728-4012-BDA4-C2190848C4D7}"/>
          </ac:picMkLst>
        </pc:picChg>
      </pc:sldChg>
      <pc:sldChg chg="del">
        <pc:chgData name="Yogesh Kulkarni" userId="S::yogesh.kulkarni@icertis.com::22124c84-fe60-4677-af03-8f3f2afc4f10" providerId="AD" clId="Web-{E84DD190-DD0A-4009-964D-2BBE598039DD}" dt="2021-02-15T06:06:08.670" v="0"/>
        <pc:sldMkLst>
          <pc:docMk/>
          <pc:sldMk cId="673579253" sldId="378"/>
        </pc:sldMkLst>
      </pc:sldChg>
      <pc:sldChg chg="addSp delSp modSp del">
        <pc:chgData name="Yogesh Kulkarni" userId="S::yogesh.kulkarni@icertis.com::22124c84-fe60-4677-af03-8f3f2afc4f10" providerId="AD" clId="Web-{E84DD190-DD0A-4009-964D-2BBE598039DD}" dt="2021-02-15T06:08:47.063" v="20"/>
        <pc:sldMkLst>
          <pc:docMk/>
          <pc:sldMk cId="917734485" sldId="381"/>
        </pc:sldMkLst>
        <pc:spChg chg="add del mod">
          <ac:chgData name="Yogesh Kulkarni" userId="S::yogesh.kulkarni@icertis.com::22124c84-fe60-4677-af03-8f3f2afc4f10" providerId="AD" clId="Web-{E84DD190-DD0A-4009-964D-2BBE598039DD}" dt="2021-02-15T06:07:23.640" v="4"/>
          <ac:spMkLst>
            <pc:docMk/>
            <pc:sldMk cId="917734485" sldId="381"/>
            <ac:spMk id="6" creationId="{81B9B14C-8EAC-444B-8091-BD064DBD728D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6:53.077" v="3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E84DD190-DD0A-4009-964D-2BBE598039DD}" dt="2021-02-15T06:06:52.842" v="2"/>
          <ac:graphicFrameMkLst>
            <pc:docMk/>
            <pc:sldMk cId="917734485" sldId="381"/>
            <ac:graphicFrameMk id="8" creationId="{36D8298A-1E51-4F4C-BFCF-7C2049AC5C28}"/>
          </ac:graphicFrameMkLst>
        </pc:graphicFrameChg>
        <pc:picChg chg="add del mod">
          <ac:chgData name="Yogesh Kulkarni" userId="S::yogesh.kulkarni@icertis.com::22124c84-fe60-4677-af03-8f3f2afc4f10" providerId="AD" clId="Web-{E84DD190-DD0A-4009-964D-2BBE598039DD}" dt="2021-02-15T06:08:07.828" v="12"/>
          <ac:picMkLst>
            <pc:docMk/>
            <pc:sldMk cId="917734485" sldId="381"/>
            <ac:picMk id="7" creationId="{AF44FDAF-1B9C-4338-8D89-197B6F28C828}"/>
          </ac:picMkLst>
        </pc:pic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9:33.826" v="83" actId="1076"/>
        <pc:sldMkLst>
          <pc:docMk/>
          <pc:sldMk cId="851773954" sldId="382"/>
        </pc:sldMkLst>
        <pc:spChg chg="add del mod">
          <ac:chgData name="Yogesh Kulkarni" userId="S::yogesh.kulkarni@icertis.com::22124c84-fe60-4677-af03-8f3f2afc4f10" providerId="AD" clId="Web-{E84DD190-DD0A-4009-964D-2BBE598039DD}" dt="2021-02-15T06:17:11.542" v="58"/>
          <ac:spMkLst>
            <pc:docMk/>
            <pc:sldMk cId="851773954" sldId="382"/>
            <ac:spMk id="6" creationId="{D5962225-5A88-4456-9115-5633475498B7}"/>
          </ac:spMkLst>
        </pc:spChg>
        <pc:spChg chg="add mod">
          <ac:chgData name="Yogesh Kulkarni" userId="S::yogesh.kulkarni@icertis.com::22124c84-fe60-4677-af03-8f3f2afc4f10" providerId="AD" clId="Web-{E84DD190-DD0A-4009-964D-2BBE598039DD}" dt="2021-02-15T06:19:33.826" v="83" actId="1076"/>
          <ac:spMkLst>
            <pc:docMk/>
            <pc:sldMk cId="851773954" sldId="382"/>
            <ac:spMk id="7" creationId="{14736DE3-5D1F-4974-9405-4EE4E068355F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16:37.448" v="54"/>
          <ac:spMkLst>
            <pc:docMk/>
            <pc:sldMk cId="851773954" sldId="382"/>
            <ac:spMk id="12" creationId="{E7CAA9B5-E430-4803-B877-DA63E78C1B95}"/>
          </ac:spMkLst>
        </pc:spChg>
        <pc:graphicFrameChg chg="mod modGraphic">
          <ac:chgData name="Yogesh Kulkarni" userId="S::yogesh.kulkarni@icertis.com::22124c84-fe60-4677-af03-8f3f2afc4f10" providerId="AD" clId="Web-{E84DD190-DD0A-4009-964D-2BBE598039DD}" dt="2021-02-15T06:16:52.292" v="57"/>
          <ac:graphicFrameMkLst>
            <pc:docMk/>
            <pc:sldMk cId="851773954" sldId="382"/>
            <ac:graphicFrameMk id="8" creationId="{36D8298A-1E51-4F4C-BFCF-7C2049AC5C28}"/>
          </ac:graphicFrameMkLst>
        </pc:graphicFrame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4:19.648" v="48" actId="1076"/>
        <pc:sldMkLst>
          <pc:docMk/>
          <pc:sldMk cId="2329432376" sldId="383"/>
        </pc:sldMkLst>
        <pc:spChg chg="mod">
          <ac:chgData name="Yogesh Kulkarni" userId="S::yogesh.kulkarni@icertis.com::22124c84-fe60-4677-af03-8f3f2afc4f10" providerId="AD" clId="Web-{E84DD190-DD0A-4009-964D-2BBE598039DD}" dt="2021-02-15T06:08:41.532" v="19" actId="20577"/>
          <ac:spMkLst>
            <pc:docMk/>
            <pc:sldMk cId="2329432376" sldId="383"/>
            <ac:spMk id="8" creationId="{FABB7A58-14D5-4641-9497-A3FA4CBDD4A9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8:11.641" v="13"/>
          <ac:spMkLst>
            <pc:docMk/>
            <pc:sldMk cId="2329432376" sldId="383"/>
            <ac:spMk id="9" creationId="{778739A8-C40E-46BF-B13A-6A0B2DEBC626}"/>
          </ac:spMkLst>
        </pc:spChg>
        <pc:picChg chg="add mod">
          <ac:chgData name="Yogesh Kulkarni" userId="S::yogesh.kulkarni@icertis.com::22124c84-fe60-4677-af03-8f3f2afc4f10" providerId="AD" clId="Web-{E84DD190-DD0A-4009-964D-2BBE598039DD}" dt="2021-02-15T06:14:19.648" v="48" actId="1076"/>
          <ac:picMkLst>
            <pc:docMk/>
            <pc:sldMk cId="2329432376" sldId="383"/>
            <ac:picMk id="2" creationId="{9ABE3325-9953-47B6-895C-3AA233240BFB}"/>
          </ac:picMkLst>
        </pc:picChg>
        <pc:picChg chg="add mod">
          <ac:chgData name="Yogesh Kulkarni" userId="S::yogesh.kulkarni@icertis.com::22124c84-fe60-4677-af03-8f3f2afc4f10" providerId="AD" clId="Web-{E84DD190-DD0A-4009-964D-2BBE598039DD}" dt="2021-02-15T06:14:12.820" v="46" actId="1076"/>
          <ac:picMkLst>
            <pc:docMk/>
            <pc:sldMk cId="2329432376" sldId="383"/>
            <ac:picMk id="5" creationId="{2C42318F-4074-4A48-B82E-331D7C4A5A75}"/>
          </ac:picMkLst>
        </pc:picChg>
        <pc:picChg chg="add del mod">
          <ac:chgData name="Yogesh Kulkarni" userId="S::yogesh.kulkarni@icertis.com::22124c84-fe60-4677-af03-8f3f2afc4f10" providerId="AD" clId="Web-{E84DD190-DD0A-4009-964D-2BBE598039DD}" dt="2021-02-15T06:13:37.350" v="36"/>
          <ac:picMkLst>
            <pc:docMk/>
            <pc:sldMk cId="2329432376" sldId="383"/>
            <ac:picMk id="6" creationId="{91027598-891B-424D-81E3-E1348086C799}"/>
          </ac:picMkLst>
        </pc:picChg>
      </pc:sldChg>
      <pc:sldChg chg="addSp delSp modSp add replId">
        <pc:chgData name="Yogesh Kulkarni" userId="S::yogesh.kulkarni@icertis.com::22124c84-fe60-4677-af03-8f3f2afc4f10" providerId="AD" clId="Web-{E84DD190-DD0A-4009-964D-2BBE598039DD}" dt="2021-02-15T06:19:22.779" v="81" actId="14100"/>
        <pc:sldMkLst>
          <pc:docMk/>
          <pc:sldMk cId="3700554684" sldId="384"/>
        </pc:sldMkLst>
        <pc:spChg chg="mod">
          <ac:chgData name="Yogesh Kulkarni" userId="S::yogesh.kulkarni@icertis.com::22124c84-fe60-4677-af03-8f3f2afc4f10" providerId="AD" clId="Web-{E84DD190-DD0A-4009-964D-2BBE598039DD}" dt="2021-02-15T06:19:19.341" v="80" actId="20577"/>
          <ac:spMkLst>
            <pc:docMk/>
            <pc:sldMk cId="3700554684" sldId="384"/>
            <ac:spMk id="12" creationId="{E7CAA9B5-E430-4803-B877-DA63E78C1B95}"/>
          </ac:spMkLst>
        </pc:spChg>
        <pc:graphicFrameChg chg="del mod modGraphic">
          <ac:chgData name="Yogesh Kulkarni" userId="S::yogesh.kulkarni@icertis.com::22124c84-fe60-4677-af03-8f3f2afc4f10" providerId="AD" clId="Web-{E84DD190-DD0A-4009-964D-2BBE598039DD}" dt="2021-02-15T06:16:04.338" v="52"/>
          <ac:graphicFrameMkLst>
            <pc:docMk/>
            <pc:sldMk cId="3700554684" sldId="384"/>
            <ac:graphicFrameMk id="8" creationId="{36D8298A-1E51-4F4C-BFCF-7C2049AC5C28}"/>
          </ac:graphicFrameMkLst>
        </pc:graphicFrameChg>
        <pc:picChg chg="add mod">
          <ac:chgData name="Yogesh Kulkarni" userId="S::yogesh.kulkarni@icertis.com::22124c84-fe60-4677-af03-8f3f2afc4f10" providerId="AD" clId="Web-{E84DD190-DD0A-4009-964D-2BBE598039DD}" dt="2021-02-15T06:19:22.779" v="81" actId="14100"/>
          <ac:picMkLst>
            <pc:docMk/>
            <pc:sldMk cId="3700554684" sldId="384"/>
            <ac:picMk id="4" creationId="{D12A095A-5390-4B4F-BE4E-E811004EA1C5}"/>
          </ac:picMkLst>
        </pc:picChg>
      </pc:sldChg>
    </pc:docChg>
  </pc:docChgLst>
  <pc:docChgLst>
    <pc:chgData name="Yogesh Kulkarni" userId="S::yogesh.kulkarni@icertis.com::22124c84-fe60-4677-af03-8f3f2afc4f10" providerId="AD" clId="Web-{B3CA87D7-A74D-4CA9-8FE7-552B3FD7AF10}"/>
    <pc:docChg chg="modSld">
      <pc:chgData name="Yogesh Kulkarni" userId="S::yogesh.kulkarni@icertis.com::22124c84-fe60-4677-af03-8f3f2afc4f10" providerId="AD" clId="Web-{B3CA87D7-A74D-4CA9-8FE7-552B3FD7AF10}" dt="2021-02-15T05:37:59.829" v="123" actId="20577"/>
      <pc:docMkLst>
        <pc:docMk/>
      </pc:docMkLst>
      <pc:sldChg chg="modSp">
        <pc:chgData name="Yogesh Kulkarni" userId="S::yogesh.kulkarni@icertis.com::22124c84-fe60-4677-af03-8f3f2afc4f10" providerId="AD" clId="Web-{B3CA87D7-A74D-4CA9-8FE7-552B3FD7AF10}" dt="2021-02-15T05:37:59.829" v="123" actId="20577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B3CA87D7-A74D-4CA9-8FE7-552B3FD7AF10}" dt="2021-02-15T05:37:59.829" v="123" actId="20577"/>
          <ac:spMkLst>
            <pc:docMk/>
            <pc:sldMk cId="1696042669" sldId="324"/>
            <ac:spMk id="12" creationId="{E7CAA9B5-E430-4803-B877-DA63E78C1B95}"/>
          </ac:spMkLst>
        </pc:spChg>
        <pc:graphicFrameChg chg="mod">
          <ac:chgData name="Yogesh Kulkarni" userId="S::yogesh.kulkarni@icertis.com::22124c84-fe60-4677-af03-8f3f2afc4f10" providerId="AD" clId="Web-{B3CA87D7-A74D-4CA9-8FE7-552B3FD7AF10}" dt="2021-02-15T05:36:22.576" v="99" actId="107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</pc:docChg>
  </pc:docChgLst>
  <pc:docChgLst>
    <pc:chgData name="Yogesh Kulkarni" userId="S::yogesh.kulkarni@icertis.com::22124c84-fe60-4677-af03-8f3f2afc4f10" providerId="AD" clId="Web-{E4B0F729-A318-4288-A809-626FBC47762F}"/>
    <pc:docChg chg="modSld">
      <pc:chgData name="Yogesh Kulkarni" userId="S::yogesh.kulkarni@icertis.com::22124c84-fe60-4677-af03-8f3f2afc4f10" providerId="AD" clId="Web-{E4B0F729-A318-4288-A809-626FBC47762F}" dt="2021-02-16T07:11:08.062" v="83" actId="20577"/>
      <pc:docMkLst>
        <pc:docMk/>
      </pc:docMkLst>
      <pc:sldChg chg="modSp">
        <pc:chgData name="Yogesh Kulkarni" userId="S::yogesh.kulkarni@icertis.com::22124c84-fe60-4677-af03-8f3f2afc4f10" providerId="AD" clId="Web-{E4B0F729-A318-4288-A809-626FBC47762F}" dt="2021-02-16T07:11:08.062" v="83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E4B0F729-A318-4288-A809-626FBC47762F}" dt="2021-02-16T07:06:19.480" v="39" actId="1076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1:08.062" v="83" actId="20577"/>
          <ac:spMkLst>
            <pc:docMk/>
            <pc:sldMk cId="3328161752" sldId="397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06:37.824" v="41" actId="1076"/>
          <ac:spMkLst>
            <pc:docMk/>
            <pc:sldMk cId="3328161752" sldId="397"/>
            <ac:spMk id="13" creationId="{83BA4EB2-0D05-4DB9-9CC2-EDDDFE954A29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0:23.234" v="79" actId="20577"/>
          <ac:spMkLst>
            <pc:docMk/>
            <pc:sldMk cId="3328161752" sldId="397"/>
            <ac:spMk id="24" creationId="{135DD5D5-1DB2-40EC-B6A4-271DDA9102E3}"/>
          </ac:spMkLst>
        </pc:spChg>
        <pc:grpChg chg="mod">
          <ac:chgData name="Yogesh Kulkarni" userId="S::yogesh.kulkarni@icertis.com::22124c84-fe60-4677-af03-8f3f2afc4f10" providerId="AD" clId="Web-{E4B0F729-A318-4288-A809-626FBC47762F}" dt="2021-02-16T07:07:20.778" v="49" actId="1076"/>
          <ac:grpSpMkLst>
            <pc:docMk/>
            <pc:sldMk cId="3328161752" sldId="397"/>
            <ac:grpSpMk id="10" creationId="{E413A8C6-6535-449A-B05D-6A6B85A05007}"/>
          </ac:grpSpMkLst>
        </pc:grpChg>
      </pc:sldChg>
    </pc:docChg>
  </pc:docChgLst>
  <pc:docChgLst>
    <pc:chgData name="Yogesh Kulkarni" userId="S::yogesh.kulkarni@icertis.com::22124c84-fe60-4677-af03-8f3f2afc4f10" providerId="AD" clId="Web-{AC027AF9-7E12-4A8A-A61E-B7C420B3B8E3}"/>
    <pc:docChg chg="modSld">
      <pc:chgData name="Yogesh Kulkarni" userId="S::yogesh.kulkarni@icertis.com::22124c84-fe60-4677-af03-8f3f2afc4f10" providerId="AD" clId="Web-{AC027AF9-7E12-4A8A-A61E-B7C420B3B8E3}" dt="2021-02-16T07:02:20.920" v="174" actId="20577"/>
      <pc:docMkLst>
        <pc:docMk/>
      </pc:docMkLst>
      <pc:sldChg chg="modSp">
        <pc:chgData name="Yogesh Kulkarni" userId="S::yogesh.kulkarni@icertis.com::22124c84-fe60-4677-af03-8f3f2afc4f10" providerId="AD" clId="Web-{AC027AF9-7E12-4A8A-A61E-B7C420B3B8E3}" dt="2021-02-16T06:57:32.545" v="101" actId="20577"/>
        <pc:sldMkLst>
          <pc:docMk/>
          <pc:sldMk cId="1817473569" sldId="387"/>
        </pc:sldMkLst>
        <pc:spChg chg="mod">
          <ac:chgData name="Yogesh Kulkarni" userId="S::yogesh.kulkarni@icertis.com::22124c84-fe60-4677-af03-8f3f2afc4f10" providerId="AD" clId="Web-{AC027AF9-7E12-4A8A-A61E-B7C420B3B8E3}" dt="2021-02-16T06:57:32.545" v="101" actId="20577"/>
          <ac:spMkLst>
            <pc:docMk/>
            <pc:sldMk cId="1817473569" sldId="387"/>
            <ac:spMk id="3" creationId="{F14CCB4E-64C2-4D91-8486-DFBD29A77EC9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35:36.364" v="8" actId="14100"/>
        <pc:sldMkLst>
          <pc:docMk/>
          <pc:sldMk cId="3824908047" sldId="394"/>
        </pc:sldMkLst>
        <pc:spChg chg="mod">
          <ac:chgData name="Yogesh Kulkarni" userId="S::yogesh.kulkarni@icertis.com::22124c84-fe60-4677-af03-8f3f2afc4f10" providerId="AD" clId="Web-{AC027AF9-7E12-4A8A-A61E-B7C420B3B8E3}" dt="2021-02-16T06:34:58.580" v="7" actId="20577"/>
          <ac:spMkLst>
            <pc:docMk/>
            <pc:sldMk cId="3824908047" sldId="394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6:35:36.364" v="8" actId="14100"/>
          <ac:spMkLst>
            <pc:docMk/>
            <pc:sldMk cId="3824908047" sldId="394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58:01.328" v="104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AC027AF9-7E12-4A8A-A61E-B7C420B3B8E3}" dt="2021-02-16T06:58:01.328" v="104" actId="20577"/>
          <ac:spMkLst>
            <pc:docMk/>
            <pc:sldMk cId="1767683877" sldId="395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7:02:20.920" v="174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AC027AF9-7E12-4A8A-A61E-B7C420B3B8E3}" dt="2021-02-16T06:59:22.754" v="114" actId="20577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7:02:20.920" v="174" actId="20577"/>
          <ac:spMkLst>
            <pc:docMk/>
            <pc:sldMk cId="3328161752" sldId="397"/>
            <ac:spMk id="24" creationId="{135DD5D5-1DB2-40EC-B6A4-271DDA9102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3EBBB7-3269-46C4-8D4C-3F5F6FF7CD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822EA-6356-4689-9626-C8D6F79DDD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CD615-4417-40F7-A73E-43655F2DBF92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B64CB-3C0A-47F5-B037-084A8C98EB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64BAE-D6C0-4054-8D8F-9FBBB052D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E0B3C-2174-419E-AAC4-820453656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4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00BE-C3D2-4CC5-87A7-12B4894873B1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33788" y="773113"/>
            <a:ext cx="3705225" cy="208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6963" y="2973388"/>
            <a:ext cx="8778875" cy="2433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4AE48-5858-45C2-8961-5211BE52E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9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2" y="149459"/>
            <a:ext cx="7309953" cy="65590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56F330-2539-4614-BDE1-9DD85B277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92" y="149460"/>
            <a:ext cx="7263454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A5F0B-73B1-44C9-9169-DBC4033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FECCEF7-3C36-4132-AD7C-4011FCE1D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25" y="153504"/>
            <a:ext cx="7245719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F0518F-8C27-4D26-9B95-4789AB4FB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5DC56-81DB-4D9B-9ADC-C8D48F7F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4599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7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24" y="156323"/>
            <a:ext cx="9805932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7EE3-6760-4879-8FB9-E8E2F1F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748E6-DBA7-4602-A2BE-375E2C08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4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61" y="156323"/>
            <a:ext cx="748166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6169AD-F1A8-4B54-9F92-B5872DC2A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60C53-445D-4D6B-88E0-E7E82449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8338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BFAA9-00F7-4F94-B4D6-57FC5D303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560" y="149459"/>
            <a:ext cx="3829228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5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C7E45-D745-4A53-9E81-946D9A2B4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00" y="150391"/>
            <a:ext cx="3894142" cy="655438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5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7173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08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280160"/>
            <a:ext cx="4008900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945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126" y="149459"/>
            <a:ext cx="7237613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4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1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06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59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196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11C706-9B9E-40CB-9ECF-9A1AAAC46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016883-4BEF-4E7E-8CD4-AF296E83C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EBC07E-42F0-4338-AF3E-D3836916F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900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6515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5713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AE51D-CE08-467B-8E32-99FC569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8A45-29C5-478C-B732-BC6689B52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F0AEE-A7F7-438C-8260-4266136932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89F225-BD08-4CAB-B248-EE76A773F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864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4440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412E9-F9CA-4601-B679-5412A8C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53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34" y="152415"/>
            <a:ext cx="7150608" cy="655033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AD530B-162B-44AD-8CA9-F48AEC7A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BD12D-74FA-4B26-9BAE-5B659FD37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E6B79-9A78-45DC-B5A4-1D25112C2C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FBAC92-A326-47AD-A7E6-3232C528B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272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2C5625-F859-47B6-A68B-923B3C1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17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4F5F4-5987-46FB-868D-02167FE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BB273F-C0D0-4BB3-AAAB-BBB2F76C9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4105BF-1F15-47E8-A7F9-B31317B74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C0260E-3FF8-41B0-AC34-6D21605D7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609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8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47481B-B56A-4A2B-8FA8-1AA5B234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2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853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1561DB-283F-4E7E-B297-97904A98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31660B-4D53-4E62-B1F5-975F86753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663F42-A643-4BC3-9F96-E74DE5B953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A1B5E4-555E-4C75-AC05-24B13DD53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398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041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255" y="151287"/>
            <a:ext cx="7311587" cy="655542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1014956"/>
            <a:ext cx="3971637" cy="243589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4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BA50A-AD6F-4A4A-915E-8135AF27A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84" y="149460"/>
            <a:ext cx="743508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8784A1-1B9B-476E-A960-004F20131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C692B-A6E4-4849-BCC1-40DCB7E1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5646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8FC07D-65AC-4660-8506-90B39C66A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007" y="149459"/>
            <a:ext cx="7665835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345" y="153504"/>
            <a:ext cx="8630143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FBF222-2089-4FC1-B3B0-347DCB00E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E6311-AAB9-4751-A715-C2B6EE23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5035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04" y="156323"/>
            <a:ext cx="781030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C78FA6-A4A2-496E-88D7-0C38FEF0B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083CF-F6C7-4863-B0CE-6F88334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5846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70" y="156323"/>
            <a:ext cx="7553965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41F7A5-A075-400C-A150-1F95AB4EF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FBD21-09BA-4020-A898-7823FAB6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902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39" y="156323"/>
            <a:ext cx="7480310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796D84-45B9-4191-876A-B5CFAB03A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DC511-5E9D-47CB-9AE3-98CC4FA4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3435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758266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92525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524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292512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1562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DCEDA-4E9C-468D-95A0-670921B317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72" y="149459"/>
            <a:ext cx="11886574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04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4483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E5390-1E31-4D5F-821C-861B9B640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8" y="149632"/>
            <a:ext cx="11218597" cy="6555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32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18FC5A-9AF1-4445-82D0-115873B5B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64"/>
          <a:stretch/>
        </p:blipFill>
        <p:spPr>
          <a:xfrm>
            <a:off x="1980802" y="149459"/>
            <a:ext cx="10054040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4935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F87F46-AB3B-4E36-9F83-20C74B0C9E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82" y="149703"/>
            <a:ext cx="11261108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655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478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37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6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62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56516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169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33370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B24-9875-473A-A347-15D2C1CC4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F20B4-C96E-4EBE-B24B-6D436949B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5BE2C-EA6E-493E-9BCC-FACE369C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4A383-4B37-43FD-B2BB-195CB1D2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E2ED-A471-4FF4-BAB1-23E2153D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3495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40357-5BCE-4EBD-9BDF-F88730FA6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566" y="149459"/>
            <a:ext cx="730582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A873-9265-46D4-8A39-F1D8557C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84C4-3B25-4F4B-8FDF-84090770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E93C5-435B-47E6-B01D-CBE21E6B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0E5A6-B203-4906-A7F1-4AF30611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A157-D0A4-4BD4-83F7-09D51D96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57989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0A9C-DECB-43F5-B25B-A8DBE63E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D962B-A596-47E3-B1DA-E3DE5036D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DAEC-D85A-4F43-AB37-77BA7368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00BD-C9C9-4A22-838F-76A46792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01C0D-2064-4DE2-A446-5CCCACE4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86523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97B4-32B2-4157-BE1D-0E3E3B10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8A3D-E438-4B43-994E-B028B9AD4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9604-FEC3-4D30-8434-7BEAA7CBB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18272-0E0F-4433-B60F-26A51112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17CE6-D7CC-45C7-ADC7-BC5BD534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68F4E-E642-48D2-A45C-76D4D0D7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39246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096D-C00B-48DB-AA1F-EEB60E3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0E0AF-2B52-432E-A3C1-C08F22551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8863D-8086-440D-8104-AEDB0927C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619E7-AF6F-4703-9B2E-C8DAC639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A98A7-792D-4E03-A440-0F7AA478B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4A9FB-BB82-47B2-BEA7-E987E1E1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A8F63-A946-46B1-A615-D1D46D49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E7513-CF22-4E08-9077-B8BFF0C1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73037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1638-BA73-4FFC-98A4-1D22DADC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627B-4E4B-4387-957E-8BDCA27C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5E69-C260-4482-A574-077543AE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13801-BF19-4F46-86E5-7045915B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64960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82D89-D7D5-4A91-883E-414DADD9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205F3-54FA-4863-B87F-4BA95C02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CAA3C-4D54-4246-B96A-B7DFADC7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61845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D400-659D-48BF-871F-F44D0D9F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C982-6ADC-41B8-B1A7-5FE9C606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00F79-4E51-4463-B330-7454940F3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2D892-5F02-40F5-9AA9-D812F8BB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A7988-E8A3-43AA-9503-72CBE0F8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80F25-DFD8-4187-A371-7D4EC84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29526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4F7A-DF71-4848-9B1C-9C64EF8B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BDC96-A57D-4F2A-87C7-E19ED87FB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879C5-8208-49F7-869E-3359FC9FD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B8FFB-FBFF-482F-B9DE-D5F1126A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9F3E5-2AB2-4270-8860-F7A83F03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B3D50-EA48-499A-BF43-BD1F285C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4871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EC7F-8B1B-4962-98EE-5420B71D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A3C92-39DB-41D7-9DCE-7691B7C9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CE6B3-67DF-450F-B940-6EEE5381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C2F66-EE83-4C32-9368-B373253C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74FFB-501F-426E-8F03-6AE59613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62767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0B6101-874F-48DD-B58D-9D6F844B4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9B3CA-562D-4C91-9B41-637970CA4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0E20D-F511-4801-BB70-001390DB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8F629-DE4C-4971-81F6-DC5333B9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1648D-1EC9-48C3-83DD-A46A556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457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39A81-E3B8-48E2-9CB3-4A98EFE84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100" y="150139"/>
            <a:ext cx="7170741" cy="655488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1496C4-D41A-4213-8C8F-AE1F7FB44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1"/>
          <a:stretch/>
        </p:blipFill>
        <p:spPr>
          <a:xfrm>
            <a:off x="4544084" y="149459"/>
            <a:ext cx="7490758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570D0E-FFF7-409D-A178-A9E54DD4B5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25"/>
          <a:stretch/>
        </p:blipFill>
        <p:spPr>
          <a:xfrm>
            <a:off x="2092656" y="149459"/>
            <a:ext cx="994218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810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06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8" r:id="rId2"/>
    <p:sldLayoutId id="2147483707" r:id="rId3"/>
    <p:sldLayoutId id="2147483706" r:id="rId4"/>
    <p:sldLayoutId id="2147483709" r:id="rId5"/>
    <p:sldLayoutId id="2147483710" r:id="rId6"/>
    <p:sldLayoutId id="2147483713" r:id="rId7"/>
    <p:sldLayoutId id="2147483714" r:id="rId8"/>
    <p:sldLayoutId id="2147483715" r:id="rId9"/>
    <p:sldLayoutId id="2147483681" r:id="rId10"/>
    <p:sldLayoutId id="2147483694" r:id="rId11"/>
    <p:sldLayoutId id="2147483695" r:id="rId12"/>
    <p:sldLayoutId id="2147483696" r:id="rId13"/>
    <p:sldLayoutId id="2147483697" r:id="rId14"/>
    <p:sldLayoutId id="2147483682" r:id="rId15"/>
    <p:sldLayoutId id="2147483711" r:id="rId16"/>
    <p:sldLayoutId id="2147483712" r:id="rId17"/>
    <p:sldLayoutId id="2147483686" r:id="rId18"/>
    <p:sldLayoutId id="2147483687" r:id="rId19"/>
    <p:sldLayoutId id="2147483733" r:id="rId20"/>
    <p:sldLayoutId id="2147483735" r:id="rId21"/>
    <p:sldLayoutId id="2147483737" r:id="rId22"/>
    <p:sldLayoutId id="2147483683" r:id="rId23"/>
    <p:sldLayoutId id="2147483716" r:id="rId24"/>
    <p:sldLayoutId id="2147483738" r:id="rId25"/>
    <p:sldLayoutId id="2147483691" r:id="rId26"/>
    <p:sldLayoutId id="2147483717" r:id="rId27"/>
    <p:sldLayoutId id="2147483739" r:id="rId28"/>
    <p:sldLayoutId id="2147483718" r:id="rId29"/>
    <p:sldLayoutId id="2147483684" r:id="rId30"/>
    <p:sldLayoutId id="2147483740" r:id="rId31"/>
    <p:sldLayoutId id="2147483719" r:id="rId32"/>
    <p:sldLayoutId id="2147483685" r:id="rId33"/>
    <p:sldLayoutId id="2147483741" r:id="rId34"/>
    <p:sldLayoutId id="2147483720" r:id="rId35"/>
    <p:sldLayoutId id="2147483668" r:id="rId36"/>
    <p:sldLayoutId id="214748374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402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4974F-E88C-49E5-8B1C-182BDA0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079F6-C053-4677-B2F7-357CCF07A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04E03-97CB-40DE-8628-5773C779D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1B5E-778E-4A28-8051-73DA8E83C9E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09985-3CC7-4BB9-A2C7-4A5726196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9FA7-102E-4A95-A650-580CBCD7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3C8F8F-C24F-4AE1-8DA9-620F199E6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Preparing for Career…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A7F84-A35F-4C0E-B652-631FBC9D9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15017077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FBBE-97CF-4E74-976C-B929A711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prepare?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49E19-553B-4EE0-893A-36B97F768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537" y="3016577"/>
            <a:ext cx="8667946" cy="1172695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Well, you can’t prepare!!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			specifically…</a:t>
            </a:r>
            <a:endParaRPr lang="en-US" sz="1800" b="1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49" y="441022"/>
            <a:ext cx="10515600" cy="850832"/>
          </a:xfrm>
        </p:spPr>
        <p:txBody>
          <a:bodyPr/>
          <a:lstStyle/>
          <a:p>
            <a:r>
              <a:rPr lang="en-US" dirty="0" err="1"/>
              <a:t>Upwinds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170" name="Picture 2" descr="The Gartner Hype Cycle for Emerging Technologies, 2020 features five trends and 30 technologies that will drive significant change over the next five to ten years. ">
            <a:extLst>
              <a:ext uri="{FF2B5EF4-FFF2-40B4-BE49-F238E27FC236}">
                <a16:creationId xmlns:a16="http://schemas.microsoft.com/office/drawing/2014/main" id="{8AFAB1DD-25BA-4535-9BF5-0FF4CC72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45" y="0"/>
            <a:ext cx="7212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9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AF4287-FBE8-4925-B736-0EFE31AC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370B1-E3A2-4B25-B2D1-133B444B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BD3B74-24C5-481B-BF70-4FF1C6C8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0"/>
            <a:ext cx="10072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0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2346"/>
          </a:xfrm>
        </p:spPr>
        <p:txBody>
          <a:bodyPr>
            <a:normAutofit fontScale="90000"/>
          </a:bodyPr>
          <a:lstStyle/>
          <a:p>
            <a:r>
              <a:rPr lang="en-US" dirty="0"/>
              <a:t>Ikigai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Find your Ikigai.">
            <a:extLst>
              <a:ext uri="{FF2B5EF4-FFF2-40B4-BE49-F238E27FC236}">
                <a16:creationId xmlns:a16="http://schemas.microsoft.com/office/drawing/2014/main" id="{8BE2997D-21C1-4B7B-8A75-65A6CEB2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427" y="381000"/>
            <a:ext cx="5095973" cy="50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DAD84D94-DE8D-4464-B489-4AAFBC9D74A7}"/>
              </a:ext>
            </a:extLst>
          </p:cNvPr>
          <p:cNvSpPr txBox="1">
            <a:spLocks/>
          </p:cNvSpPr>
          <p:nvPr/>
        </p:nvSpPr>
        <p:spPr>
          <a:xfrm>
            <a:off x="2520099" y="5644613"/>
            <a:ext cx="7449689" cy="62234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 How To Find Your Ikigai And Transform Your Outlook On Life And Business - Chris Myers</a:t>
            </a:r>
          </a:p>
          <a:p>
            <a:pPr lvl="1"/>
            <a:endParaRPr lang="en-US" sz="1200" dirty="0"/>
          </a:p>
          <a:p>
            <a:pPr lvl="1"/>
            <a:endParaRPr lang="en-US" sz="1200" dirty="0">
              <a:highlight>
                <a:srgbClr val="FFFF00"/>
              </a:highlight>
            </a:endParaRP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063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25" y="366959"/>
            <a:ext cx="10515600" cy="735059"/>
          </a:xfrm>
        </p:spPr>
        <p:txBody>
          <a:bodyPr/>
          <a:lstStyle/>
          <a:p>
            <a:r>
              <a:rPr lang="en-US" dirty="0"/>
              <a:t>Generic Gyan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80AD92-26D8-4421-B7B6-01788B949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30867"/>
            <a:ext cx="4868944" cy="2057400"/>
          </a:xfrm>
        </p:spPr>
        <p:txBody>
          <a:bodyPr vert="horz" lIns="0" tIns="0" rIns="0" bIns="0" rtlCol="0" anchor="t"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Specific Knowledge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Unique, rare combination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Un-trainable, un-scalable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Acquired thru apprenticeship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CAFC2265-C9E2-46D2-942E-293AEFC7840B}"/>
              </a:ext>
            </a:extLst>
          </p:cNvPr>
          <p:cNvSpPr txBox="1">
            <a:spLocks/>
          </p:cNvSpPr>
          <p:nvPr/>
        </p:nvSpPr>
        <p:spPr>
          <a:xfrm>
            <a:off x="508000" y="3031484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Leverage:</a:t>
            </a:r>
          </a:p>
          <a:p>
            <a:pPr lvl="1"/>
            <a:r>
              <a:rPr lang="en-US" dirty="0"/>
              <a:t>Permissioned: Capital, Labor</a:t>
            </a:r>
          </a:p>
          <a:p>
            <a:pPr lvl="1"/>
            <a:r>
              <a:rPr lang="en-US" dirty="0"/>
              <a:t>Un-permissioned: Content, code</a:t>
            </a:r>
          </a:p>
          <a:p>
            <a:pPr lvl="1"/>
            <a:r>
              <a:rPr lang="en-US" dirty="0"/>
              <a:t>Marginal cost of duplication</a:t>
            </a:r>
          </a:p>
          <a:p>
            <a:pPr lvl="1"/>
            <a:endParaRPr lang="en-US" dirty="0"/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6CCA2B2B-F192-43A2-BF40-37A0DFDDBAC8}"/>
              </a:ext>
            </a:extLst>
          </p:cNvPr>
          <p:cNvSpPr txBox="1">
            <a:spLocks/>
          </p:cNvSpPr>
          <p:nvPr/>
        </p:nvSpPr>
        <p:spPr>
          <a:xfrm>
            <a:off x="6096000" y="4494382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Own story:</a:t>
            </a:r>
          </a:p>
          <a:p>
            <a:pPr lvl="1"/>
            <a:r>
              <a:rPr lang="en-US" dirty="0"/>
              <a:t>Current jobs were not available 10 </a:t>
            </a:r>
            <a:r>
              <a:rPr lang="en-US" dirty="0" err="1"/>
              <a:t>yrs</a:t>
            </a:r>
            <a:r>
              <a:rPr lang="en-US" dirty="0"/>
              <a:t> back</a:t>
            </a:r>
          </a:p>
          <a:p>
            <a:pPr lvl="1"/>
            <a:r>
              <a:rPr lang="en-US" dirty="0"/>
              <a:t>Pick difficult problems/domain, Job, </a:t>
            </a:r>
            <a:r>
              <a:rPr lang="en-US" dirty="0" err="1"/>
              <a:t>RnD</a:t>
            </a:r>
            <a:endParaRPr lang="en-US" dirty="0"/>
          </a:p>
          <a:p>
            <a:pPr lvl="1"/>
            <a:r>
              <a:rPr lang="en-US" dirty="0"/>
              <a:t>If not now, can change later, Mid career change, harder, but possible.</a:t>
            </a:r>
          </a:p>
          <a:p>
            <a:endParaRPr lang="en-US" dirty="0"/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A9C48D15-723A-4CEC-8ABE-0EED359D4966}"/>
              </a:ext>
            </a:extLst>
          </p:cNvPr>
          <p:cNvSpPr txBox="1">
            <a:spLocks/>
          </p:cNvSpPr>
          <p:nvPr/>
        </p:nvSpPr>
        <p:spPr>
          <a:xfrm>
            <a:off x="508000" y="4755733"/>
            <a:ext cx="4868944" cy="8649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Wealth is a positive sum game</a:t>
            </a:r>
          </a:p>
        </p:txBody>
      </p:sp>
      <p:pic>
        <p:nvPicPr>
          <p:cNvPr id="6146" name="Picture 2" descr="The Almanack of Naval Ravikant: A Guide to Wealth and Happiness by [Eric Jorgenson, Jack Butcher, Tim Ferriss]">
            <a:extLst>
              <a:ext uri="{FF2B5EF4-FFF2-40B4-BE49-F238E27FC236}">
                <a16:creationId xmlns:a16="http://schemas.microsoft.com/office/drawing/2014/main" id="{F34FD8B1-0306-40E4-A0CA-518B92FD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14" y="366959"/>
            <a:ext cx="2460288" cy="37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8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113" y="1962041"/>
            <a:ext cx="3971637" cy="82829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6A9EDBA-DF3B-4B66-9D1E-1ACD6152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yogeshkulkarni@yahoo.com</a:t>
            </a:r>
          </a:p>
        </p:txBody>
      </p:sp>
    </p:spTree>
    <p:extLst>
      <p:ext uri="{BB962C8B-B14F-4D97-AF65-F5344CB8AC3E}">
        <p14:creationId xmlns:p14="http://schemas.microsoft.com/office/powerpoint/2010/main" val="9592420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EA11-67EB-449A-873B-ED48C727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30799-EE02-4468-B1E5-379F7332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0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0515600" cy="877209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4"/>
            <a:ext cx="7640426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44% of US workforce &lt; $18K/</a:t>
            </a:r>
            <a:r>
              <a:rPr lang="en-US" dirty="0" err="1"/>
              <a:t>yr</a:t>
            </a:r>
            <a:r>
              <a:rPr lang="en-US" dirty="0"/>
              <a:t> (&lt; poverty line), works 80-100 </a:t>
            </a:r>
            <a:r>
              <a:rPr lang="en-US" dirty="0" err="1"/>
              <a:t>hrs</a:t>
            </a:r>
            <a:r>
              <a:rPr lang="en-US" dirty="0"/>
              <a:t>/week</a:t>
            </a:r>
          </a:p>
          <a:p>
            <a:r>
              <a:rPr lang="en-US" dirty="0"/>
              <a:t>Automation CAGR 7% (as per BCG), to reach $114B by 2025</a:t>
            </a:r>
          </a:p>
          <a:p>
            <a:pPr lvl="1"/>
            <a:endParaRPr lang="en-US" dirty="0"/>
          </a:p>
        </p:txBody>
      </p:sp>
      <p:pic>
        <p:nvPicPr>
          <p:cNvPr id="5122" name="Picture 2" descr="5 Training Models">
            <a:extLst>
              <a:ext uri="{FF2B5EF4-FFF2-40B4-BE49-F238E27FC236}">
                <a16:creationId xmlns:a16="http://schemas.microsoft.com/office/drawing/2014/main" id="{129D1B98-AC6D-4D03-8DDB-0C9A8AD1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676" y="1935610"/>
            <a:ext cx="6125898" cy="39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300B8DE-D9AF-4CEF-84D8-CFCDEF1E8FF8}"/>
              </a:ext>
            </a:extLst>
          </p:cNvPr>
          <p:cNvSpPr txBox="1">
            <a:spLocks/>
          </p:cNvSpPr>
          <p:nvPr/>
        </p:nvSpPr>
        <p:spPr>
          <a:xfrm>
            <a:off x="5623560" y="5964620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As Pressure To Upskill Grows, 5 Models Emerge – Forbs.com</a:t>
            </a:r>
          </a:p>
        </p:txBody>
      </p:sp>
    </p:spTree>
    <p:extLst>
      <p:ext uri="{BB962C8B-B14F-4D97-AF65-F5344CB8AC3E}">
        <p14:creationId xmlns:p14="http://schemas.microsoft.com/office/powerpoint/2010/main" val="336551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1615-4EF1-4B57-93A9-EB3DB984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3191"/>
            <a:ext cx="10332720" cy="8540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McKinsey Global Institute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Report – Discussion Paper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92582-03AF-4CB1-98CB-BBCF4DB0C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B7762-6258-4E76-BD5A-0039BCBC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9" y="1097280"/>
            <a:ext cx="10586908" cy="53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0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8703"/>
            <a:ext cx="10332720" cy="54864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3"/>
            <a:ext cx="5114041" cy="36973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 mechanical, automatable</a:t>
            </a:r>
          </a:p>
          <a:p>
            <a:pPr lvl="1"/>
            <a:r>
              <a:rPr lang="en-US" dirty="0"/>
              <a:t>Bill and account collectors</a:t>
            </a:r>
          </a:p>
          <a:p>
            <a:pPr lvl="1"/>
            <a:r>
              <a:rPr lang="en-US" dirty="0"/>
              <a:t>Data entry operators</a:t>
            </a:r>
          </a:p>
          <a:p>
            <a:pPr lvl="1"/>
            <a:r>
              <a:rPr lang="en-US" dirty="0"/>
              <a:t>Computer network support </a:t>
            </a:r>
          </a:p>
          <a:p>
            <a:pPr lvl="1"/>
            <a:r>
              <a:rPr lang="en-US" dirty="0"/>
              <a:t>Secretaries and administrative assistants</a:t>
            </a:r>
          </a:p>
          <a:p>
            <a:pPr lvl="1"/>
            <a:r>
              <a:rPr lang="en-US" dirty="0"/>
              <a:t>Insurance sales agents</a:t>
            </a:r>
          </a:p>
          <a:p>
            <a:pPr lvl="1"/>
            <a:r>
              <a:rPr lang="en-US" dirty="0"/>
              <a:t>Office clerks</a:t>
            </a:r>
          </a:p>
        </p:txBody>
      </p:sp>
      <p:sp>
        <p:nvSpPr>
          <p:cNvPr id="158" name="Content Placeholder 8">
            <a:extLst>
              <a:ext uri="{FF2B5EF4-FFF2-40B4-BE49-F238E27FC236}">
                <a16:creationId xmlns:a16="http://schemas.microsoft.com/office/drawing/2014/main" id="{EBD2E442-FC7D-4F53-9405-A94873000C5D}"/>
              </a:ext>
            </a:extLst>
          </p:cNvPr>
          <p:cNvSpPr txBox="1">
            <a:spLocks/>
          </p:cNvSpPr>
          <p:nvPr/>
        </p:nvSpPr>
        <p:spPr>
          <a:xfrm>
            <a:off x="6865858" y="1097280"/>
            <a:ext cx="4726471" cy="384236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Cognitive, Creative, Human</a:t>
            </a:r>
          </a:p>
          <a:p>
            <a:pPr lvl="1"/>
            <a:r>
              <a:rPr lang="en-US" dirty="0"/>
              <a:t>Software developers</a:t>
            </a:r>
          </a:p>
          <a:p>
            <a:pPr lvl="1"/>
            <a:r>
              <a:rPr lang="en-US" dirty="0"/>
              <a:t>Customer service representatives</a:t>
            </a:r>
          </a:p>
          <a:p>
            <a:pPr lvl="1"/>
            <a:r>
              <a:rPr lang="en-US" dirty="0"/>
              <a:t>General and operations managers</a:t>
            </a:r>
          </a:p>
          <a:p>
            <a:pPr lvl="1"/>
            <a:r>
              <a:rPr lang="en-US" dirty="0"/>
              <a:t>Human resources managers</a:t>
            </a:r>
          </a:p>
          <a:p>
            <a:pPr lvl="1"/>
            <a:r>
              <a:rPr lang="en-US" dirty="0"/>
              <a:t>Personal finance advisors</a:t>
            </a:r>
          </a:p>
          <a:p>
            <a:pPr lvl="1"/>
            <a:r>
              <a:rPr lang="en-US" dirty="0"/>
              <a:t>Psychologists</a:t>
            </a:r>
          </a:p>
          <a:p>
            <a:pPr lvl="1"/>
            <a:r>
              <a:rPr lang="en-US" dirty="0"/>
              <a:t>Artists</a:t>
            </a:r>
          </a:p>
          <a:p>
            <a:pPr lvl="1"/>
            <a:r>
              <a:rPr lang="en-US" dirty="0"/>
              <a:t>Sportsman</a:t>
            </a:r>
          </a:p>
          <a:p>
            <a:pPr lvl="1"/>
            <a:r>
              <a:rPr lang="en-US" dirty="0"/>
              <a:t>Researchers</a:t>
            </a:r>
          </a:p>
          <a:p>
            <a:pPr lvl="1"/>
            <a:r>
              <a:rPr lang="en-US" dirty="0"/>
              <a:t>Nurses, care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4098" name="Picture 2" descr="Gerd Leonhard/Flickr Creative Commons">
            <a:extLst>
              <a:ext uri="{FF2B5EF4-FFF2-40B4-BE49-F238E27FC236}">
                <a16:creationId xmlns:a16="http://schemas.microsoft.com/office/drawing/2014/main" id="{1F083814-F4F1-4913-9852-8FAA2FD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83" y="3611013"/>
            <a:ext cx="4086913" cy="239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2373BD2-4AC7-4312-ABE5-03B6734CC463}"/>
              </a:ext>
            </a:extLst>
          </p:cNvPr>
          <p:cNvSpPr txBox="1">
            <a:spLocks/>
          </p:cNvSpPr>
          <p:nvPr/>
        </p:nvSpPr>
        <p:spPr>
          <a:xfrm>
            <a:off x="5409714" y="5760720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The Simplistic Debate Over Artificial Intelligence – Preston Estep</a:t>
            </a:r>
          </a:p>
        </p:txBody>
      </p:sp>
    </p:spTree>
    <p:extLst>
      <p:ext uri="{BB962C8B-B14F-4D97-AF65-F5344CB8AC3E}">
        <p14:creationId xmlns:p14="http://schemas.microsoft.com/office/powerpoint/2010/main" val="189835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34" y="310870"/>
            <a:ext cx="10515600" cy="636659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200" y="1242334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Technological</a:t>
            </a:r>
          </a:p>
          <a:p>
            <a:pPr lvl="1"/>
            <a:r>
              <a:rPr lang="en-US" dirty="0"/>
              <a:t>AI deluge</a:t>
            </a:r>
          </a:p>
          <a:p>
            <a:pPr lvl="1"/>
            <a:r>
              <a:rPr lang="en-US" dirty="0"/>
              <a:t>Digitization -&gt; Data + APIs</a:t>
            </a:r>
          </a:p>
          <a:p>
            <a:pPr lvl="1"/>
            <a:r>
              <a:rPr lang="en-US" dirty="0"/>
              <a:t>Remote *</a:t>
            </a:r>
          </a:p>
          <a:p>
            <a:pPr lvl="1"/>
            <a:endParaRPr lang="en-US" dirty="0"/>
          </a:p>
        </p:txBody>
      </p:sp>
      <p:sp>
        <p:nvSpPr>
          <p:cNvPr id="157" name="Content Placeholder 8">
            <a:extLst>
              <a:ext uri="{FF2B5EF4-FFF2-40B4-BE49-F238E27FC236}">
                <a16:creationId xmlns:a16="http://schemas.microsoft.com/office/drawing/2014/main" id="{30A1BF36-4CED-4B78-9E13-26819EB615F0}"/>
              </a:ext>
            </a:extLst>
          </p:cNvPr>
          <p:cNvSpPr txBox="1">
            <a:spLocks/>
          </p:cNvSpPr>
          <p:nvPr/>
        </p:nvSpPr>
        <p:spPr>
          <a:xfrm>
            <a:off x="749670" y="3928558"/>
            <a:ext cx="5855414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</a:t>
            </a:r>
          </a:p>
          <a:p>
            <a:pPr lvl="1"/>
            <a:r>
              <a:rPr lang="en-US" dirty="0"/>
              <a:t>Over interaction + isolation</a:t>
            </a:r>
          </a:p>
          <a:p>
            <a:pPr lvl="1"/>
            <a:r>
              <a:rPr lang="en-US" dirty="0"/>
              <a:t>Obsolete roles, emergence of new</a:t>
            </a:r>
          </a:p>
          <a:p>
            <a:pPr lvl="1"/>
            <a:r>
              <a:rPr lang="en-US" dirty="0"/>
              <a:t>Lifelong re-skilling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sp>
        <p:nvSpPr>
          <p:cNvPr id="158" name="Content Placeholder 8">
            <a:extLst>
              <a:ext uri="{FF2B5EF4-FFF2-40B4-BE49-F238E27FC236}">
                <a16:creationId xmlns:a16="http://schemas.microsoft.com/office/drawing/2014/main" id="{EBD2E442-FC7D-4F53-9405-A94873000C5D}"/>
              </a:ext>
            </a:extLst>
          </p:cNvPr>
          <p:cNvSpPr txBox="1">
            <a:spLocks/>
          </p:cNvSpPr>
          <p:nvPr/>
        </p:nvSpPr>
        <p:spPr>
          <a:xfrm>
            <a:off x="5624434" y="3928558"/>
            <a:ext cx="4726471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Financial</a:t>
            </a:r>
          </a:p>
          <a:p>
            <a:pPr lvl="1"/>
            <a:r>
              <a:rPr lang="en-US" dirty="0"/>
              <a:t>Widening gap</a:t>
            </a:r>
          </a:p>
          <a:p>
            <a:pPr lvl="1"/>
            <a:r>
              <a:rPr lang="en-US" dirty="0"/>
              <a:t>Flatter world</a:t>
            </a:r>
          </a:p>
          <a:p>
            <a:pPr lvl="1"/>
            <a:r>
              <a:rPr lang="en-US" dirty="0"/>
              <a:t>Gigs over jobs</a:t>
            </a:r>
          </a:p>
          <a:p>
            <a:pPr lvl="1"/>
            <a:endParaRPr lang="en-US" dirty="0"/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3074" name="Picture 2" descr="Rise of the Chat Bots: How A.I. Changed Customer Service Header">
            <a:extLst>
              <a:ext uri="{FF2B5EF4-FFF2-40B4-BE49-F238E27FC236}">
                <a16:creationId xmlns:a16="http://schemas.microsoft.com/office/drawing/2014/main" id="{08906FE5-ABD7-4B75-AEAE-6E2DF1462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92" y="853385"/>
            <a:ext cx="5066957" cy="2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3ECE761-5D98-4E26-9755-68E350116C44}"/>
              </a:ext>
            </a:extLst>
          </p:cNvPr>
          <p:cNvSpPr txBox="1">
            <a:spLocks/>
          </p:cNvSpPr>
          <p:nvPr/>
        </p:nvSpPr>
        <p:spPr>
          <a:xfrm>
            <a:off x="4981088" y="3164924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Rise of the Chatbots: How AI Changed Customer Service – Salesforce.com</a:t>
            </a:r>
          </a:p>
        </p:txBody>
      </p:sp>
    </p:spTree>
    <p:extLst>
      <p:ext uri="{BB962C8B-B14F-4D97-AF65-F5344CB8AC3E}">
        <p14:creationId xmlns:p14="http://schemas.microsoft.com/office/powerpoint/2010/main" val="98953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4312"/>
            <a:ext cx="10515600" cy="60772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4"/>
            <a:ext cx="637723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Technological</a:t>
            </a:r>
          </a:p>
          <a:p>
            <a:pPr lvl="1"/>
            <a:r>
              <a:rPr lang="en-US" dirty="0"/>
              <a:t>Medical: diagnostics, drug discovery, pharmaco-vigilance</a:t>
            </a:r>
          </a:p>
          <a:p>
            <a:pPr lvl="1"/>
            <a:r>
              <a:rPr lang="en-US" dirty="0"/>
              <a:t>Digitization -&gt; Legal, Health records, </a:t>
            </a:r>
          </a:p>
          <a:p>
            <a:pPr lvl="1"/>
            <a:r>
              <a:rPr lang="en-US" dirty="0"/>
              <a:t>Jan </a:t>
            </a:r>
            <a:r>
              <a:rPr lang="en-US" dirty="0" err="1"/>
              <a:t>Dhan</a:t>
            </a:r>
            <a:r>
              <a:rPr lang="en-US" dirty="0"/>
              <a:t>-Aadhaar-Mobile Trinity</a:t>
            </a:r>
          </a:p>
          <a:p>
            <a:pPr lvl="1"/>
            <a:endParaRPr lang="en-US" dirty="0"/>
          </a:p>
        </p:txBody>
      </p:sp>
      <p:sp>
        <p:nvSpPr>
          <p:cNvPr id="157" name="Content Placeholder 8">
            <a:extLst>
              <a:ext uri="{FF2B5EF4-FFF2-40B4-BE49-F238E27FC236}">
                <a16:creationId xmlns:a16="http://schemas.microsoft.com/office/drawing/2014/main" id="{30A1BF36-4CED-4B78-9E13-26819EB615F0}"/>
              </a:ext>
            </a:extLst>
          </p:cNvPr>
          <p:cNvSpPr txBox="1">
            <a:spLocks/>
          </p:cNvSpPr>
          <p:nvPr/>
        </p:nvSpPr>
        <p:spPr>
          <a:xfrm>
            <a:off x="6388333" y="1227251"/>
            <a:ext cx="5102941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</a:t>
            </a:r>
          </a:p>
          <a:p>
            <a:pPr lvl="1"/>
            <a:r>
              <a:rPr lang="en-US" dirty="0"/>
              <a:t>e Governance, e Education, wider reach </a:t>
            </a:r>
          </a:p>
          <a:p>
            <a:pPr lvl="1"/>
            <a:r>
              <a:rPr lang="en-US" dirty="0"/>
              <a:t>Push due to COVID</a:t>
            </a:r>
          </a:p>
          <a:p>
            <a:pPr lvl="1"/>
            <a:r>
              <a:rPr lang="en-US" dirty="0"/>
              <a:t>No geo-restrictions for teachers, IT workers, lawyers…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05AB8F-47C7-4108-AE9D-7E441E64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50" y="2823032"/>
            <a:ext cx="5223235" cy="30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0ED2541-02D6-44DD-9B6E-2E3917608919}"/>
              </a:ext>
            </a:extLst>
          </p:cNvPr>
          <p:cNvSpPr txBox="1">
            <a:spLocks/>
          </p:cNvSpPr>
          <p:nvPr/>
        </p:nvSpPr>
        <p:spPr>
          <a:xfrm>
            <a:off x="4170383" y="6177322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AI in healthcare – foreseemed.com</a:t>
            </a:r>
          </a:p>
        </p:txBody>
      </p:sp>
    </p:spTree>
    <p:extLst>
      <p:ext uri="{BB962C8B-B14F-4D97-AF65-F5344CB8AC3E}">
        <p14:creationId xmlns:p14="http://schemas.microsoft.com/office/powerpoint/2010/main" val="347786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A9F0A-9636-497C-808F-996F351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10" y="1140955"/>
            <a:ext cx="10473179" cy="51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98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244" y="3327662"/>
            <a:ext cx="8667946" cy="1172695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got you here,  won’t get you there!!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-  </a:t>
            </a:r>
            <a:r>
              <a:rPr lang="en-US" b="1" dirty="0">
                <a:latin typeface="+mn-lt"/>
              </a:rPr>
              <a:t>Marshal Goldsmith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064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E48B8E8B-1130-421F-A86E-4D9B1D95B47C}"/>
    </a:ext>
  </a:extLst>
</a:theme>
</file>

<file path=ppt/theme/theme2.xml><?xml version="1.0" encoding="utf-8"?>
<a:theme xmlns:a="http://schemas.openxmlformats.org/drawingml/2006/main" name="1_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FC5E15BD-49E0-4196-A4A8-53E2E59D1A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E6521F3396F47B121178340C98C51" ma:contentTypeVersion="11" ma:contentTypeDescription="Create a new document." ma:contentTypeScope="" ma:versionID="b23869b76fd5571d27df896a14beda40">
  <xsd:schema xmlns:xsd="http://www.w3.org/2001/XMLSchema" xmlns:xs="http://www.w3.org/2001/XMLSchema" xmlns:p="http://schemas.microsoft.com/office/2006/metadata/properties" xmlns:ns2="4f723350-754f-465d-a8ce-da3d7f8b8745" xmlns:ns3="c9701b83-24f0-451e-8898-77599912cdbf" targetNamespace="http://schemas.microsoft.com/office/2006/metadata/properties" ma:root="true" ma:fieldsID="ef40e726a708a61579cd1b52e07bcd85" ns2:_="" ns3:_="">
    <xsd:import namespace="4f723350-754f-465d-a8ce-da3d7f8b8745"/>
    <xsd:import namespace="c9701b83-24f0-451e-8898-77599912cd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723350-754f-465d-a8ce-da3d7f8b87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701b83-24f0-451e-8898-77599912cdb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9DF10D-95E2-4E60-B34C-7A067CBA20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EDF1C4-6B15-4B1C-90DA-F11552C77EC3}">
  <ds:schemaRefs>
    <ds:schemaRef ds:uri="4f723350-754f-465d-a8ce-da3d7f8b8745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c9701b83-24f0-451e-8898-77599912cdbf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5AADB48-60BD-43F4-80F2-30A730B46E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723350-754f-465d-a8ce-da3d7f8b8745"/>
    <ds:schemaRef ds:uri="c9701b83-24f0-451e-8898-77599912cd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Icertis PowerPoint Template</Template>
  <TotalTime>486</TotalTime>
  <Words>383</Words>
  <Application>Microsoft Office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 Light</vt:lpstr>
      <vt:lpstr>Calibri</vt:lpstr>
      <vt:lpstr>Work Sans</vt:lpstr>
      <vt:lpstr>Arial</vt:lpstr>
      <vt:lpstr>Work Sans SemiBold</vt:lpstr>
      <vt:lpstr>Custom Design</vt:lpstr>
      <vt:lpstr>1_Custom Design</vt:lpstr>
      <vt:lpstr>Office Theme</vt:lpstr>
      <vt:lpstr>Preparing for Career…</vt:lpstr>
      <vt:lpstr>What’s coming?</vt:lpstr>
      <vt:lpstr>Current State</vt:lpstr>
      <vt:lpstr>McKinsey Global Institute Report – Discussion Paper 2018</vt:lpstr>
      <vt:lpstr>Examples</vt:lpstr>
      <vt:lpstr>Changes</vt:lpstr>
      <vt:lpstr>Examples</vt:lpstr>
      <vt:lpstr>Examples</vt:lpstr>
      <vt:lpstr>What got you here,  won’t get you there!!     -  Marshal Goldsmith</vt:lpstr>
      <vt:lpstr>How to prepare?</vt:lpstr>
      <vt:lpstr>Well, you can’t prepare!!     specifically…</vt:lpstr>
      <vt:lpstr>Upwinds</vt:lpstr>
      <vt:lpstr>PowerPoint Presentation</vt:lpstr>
      <vt:lpstr>Ikigai</vt:lpstr>
      <vt:lpstr>Generic Gyan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Rohan Soman</dc:creator>
  <cp:lastModifiedBy>Yogesh Kulkarni</cp:lastModifiedBy>
  <cp:revision>171</cp:revision>
  <dcterms:created xsi:type="dcterms:W3CDTF">2021-02-12T14:04:42Z</dcterms:created>
  <dcterms:modified xsi:type="dcterms:W3CDTF">2021-08-31T04:54:13Z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2020-09-11T00:00:00Z</vt:filetime>
  </property>
  <property fmtid="{D5CDD505-2E9C-101B-9397-08002B2CF9AE}" pid="3" name="Creator">
    <vt:lpwstr>Adobe Illustrator 24.3 (Macintosh)</vt:lpwstr>
  </property>
  <property fmtid="{D5CDD505-2E9C-101B-9397-08002B2CF9AE}" pid="4" name="LastSaved">
    <vt:filetime>2020-09-11T00:00:00Z</vt:filetime>
  </property>
  <property fmtid="{D5CDD505-2E9C-101B-9397-08002B2CF9AE}" pid="5" name="ContentTypeId">
    <vt:lpwstr>0x010100713E6521F3396F47B121178340C98C51</vt:lpwstr>
  </property>
  <property fmtid="{D5CDD505-2E9C-101B-9397-08002B2CF9AE}" pid="6" name="Order">
    <vt:r8>364300</vt:r8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